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0" r:id="rId4"/>
    <p:sldId id="260" r:id="rId5"/>
    <p:sldId id="263" r:id="rId6"/>
  </p:sldIdLst>
  <p:sldSz cx="12192000" cy="6858000"/>
  <p:notesSz cx="6858000" cy="9144000"/>
  <p:defaultTextStyle>
    <a:defPPr>
      <a:defRPr lang="en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F2D0"/>
    <a:srgbClr val="0C4E7D"/>
    <a:srgbClr val="6DD1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5859"/>
  </p:normalViewPr>
  <p:slideViewPr>
    <p:cSldViewPr snapToGrid="0" snapToObjects="1">
      <p:cViewPr varScale="1">
        <p:scale>
          <a:sx n="83" d="100"/>
          <a:sy n="83" d="100"/>
        </p:scale>
        <p:origin x="65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30C6-DC44-9741-B50D6BE91015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30C6-DC44-9741-B50D6BE91015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30C6-DC44-9741-B50D6BE910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A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ru-RU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902626081521203E-2"/>
          <c:y val="1.8843674426077067E-2"/>
          <c:w val="0.92984998507314165"/>
          <c:h val="1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rgbClr val="AFD740"/>
            </a:solidFill>
          </c:spPr>
          <c:dPt>
            <c:idx val="0"/>
            <c:bubble3D val="0"/>
            <c:spPr>
              <a:solidFill>
                <a:schemeClr val="bg1"/>
              </a:solidFill>
            </c:spPr>
            <c:extLst>
              <c:ext xmlns:c16="http://schemas.microsoft.com/office/drawing/2014/chart" uri="{C3380CC4-5D6E-409C-BE32-E72D297353CC}">
                <c16:uniqueId val="{00000001-563F-3148-9F14-636EAB366CA6}"/>
              </c:ext>
            </c:extLst>
          </c:dPt>
          <c:dPt>
            <c:idx val="1"/>
            <c:bubble3D val="0"/>
            <c:spPr>
              <a:solidFill>
                <a:schemeClr val="bg1">
                  <a:alpha val="40000"/>
                </a:schemeClr>
              </a:solidFill>
            </c:spPr>
            <c:extLst>
              <c:ext xmlns:c16="http://schemas.microsoft.com/office/drawing/2014/chart" uri="{C3380CC4-5D6E-409C-BE32-E72D297353CC}">
                <c16:uniqueId val="{00000003-563F-3148-9F14-636EAB366CA6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60</c:v>
                </c:pt>
                <c:pt idx="1">
                  <c:v>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63F-3148-9F14-636EAB366CA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65"/>
      </c:doughnutChart>
    </c:plotArea>
    <c:plotVisOnly val="1"/>
    <c:dispBlanksAs val="gap"/>
    <c:showDLblsOverMax val="0"/>
  </c:chart>
  <c:txPr>
    <a:bodyPr/>
    <a:lstStyle/>
    <a:p>
      <a:pPr>
        <a:defRPr sz="1800"/>
      </a:pPr>
      <a:endParaRPr lang="en-UA"/>
    </a:p>
  </c:txPr>
  <c:externalData r:id="rId1">
    <c:autoUpdate val="0"/>
  </c:externalData>
</c:chartSpace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B6D4428B-5BC8-8244-B799-A1E1B38038D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670A4D1-7D83-B94B-B8F3-E03F382509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rgbClr val="6DD1C8"/>
                </a:solidFill>
              </a:defRPr>
            </a:lvl1pPr>
          </a:lstStyle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0407A4-77F6-5B4B-9509-A09F23501EF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rgbClr val="F6F2D0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A2FBE3-B598-344D-8081-D9C253553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9A8052-7BCF-B643-964D-2B7E87B93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1DC376-B1D8-AB42-89FD-765B081BBF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998938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AE78BC-82A5-9545-9082-67E80A1796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3B3B9FC-D2DA-6A42-B2FF-80E233484C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93596D-636D-4248-B506-A9401EFA5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4378BC-3D27-474F-9152-84CAE205C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35E6BA-8F45-2140-9385-261043AAD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315364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910110-EF6C-ED4A-9057-C8FAF641C3B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9ED306-CB94-4941-9F7E-630290AB60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476934-C62E-2246-A2A0-41A745F0A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9263EC-AC19-C44C-9EA8-9FC8B9EC0C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D52A1E-95EA-1545-84F3-E6123B9C7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29051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768DE-F690-AF42-B99A-F8D146BF59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E7941D-FDF3-F040-B09B-7D4A922EC7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1CF9D0-E87B-9845-B607-763329321D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E30805-E4B9-EB4D-AB18-BEB6EDC09F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31FCE-1413-2440-A53A-EFBBB1B8D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806605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D49EA-B07C-2040-B51A-59D24EE300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918031-5A5C-934A-9533-FB2ADB0FCF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2222E-84DC-9E40-9A28-A2DCB6F91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276593-8E80-014C-9B2D-CCAC415E0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06326F-1A7C-5B48-B6DF-1AA1B00694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7594573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180391E7-2934-4B48-B7FB-D7194B7DEC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9B05044-8AD9-2346-B881-2D8FFF93D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801128-9BE2-714E-B732-A29EFC169C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03793EF-61CE-BE4E-ADBA-18D5D2385C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D357B-797F-004D-8F5A-FAE12DC2C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6FDFA-8EF7-9548-ABD2-0B24D6397A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9FE2B5-2E30-2048-87E4-915313C4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38101361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654A05-B70C-1B42-B5BB-1AE95E6D4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6DC585-ECA8-3B46-A83A-5E179A4A7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350A22-C342-FF40-AC0A-57128073F1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CE6C36-9B99-DF47-91D1-38B3EC99FF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61858DE-15C9-BE43-940E-6621C254E9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EF59873-8B88-4349-9CAD-B2BD7B8C3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C7EF7E-6A76-D740-ACEB-82910D790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DB3D43-74D3-7A48-BBC7-0917E4FFEE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227593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18AE8-6AAF-2C4E-88D6-0FB713CD5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E261CA-F73D-9D4A-8D44-592653AEA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3E79D3C-12B3-0B40-984B-EECB9EE96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2DC660-A87F-8047-8E39-ECDE7BEC7B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5657252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52AD8D-7CB5-E24F-BE38-82DA6BBE10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12423C-BE57-2145-8502-B0E6CE04CF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9E0A49-FF4B-3443-9ADA-6A9AF4FDF2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1626199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FB413-BB94-0D4C-B49E-CB221ED5F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365BD4-C877-B740-BA4E-DFDF7CA38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9FC917B-5825-E041-9820-2D970A51F9A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1931D5-B801-F04E-B44A-BCB061A08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D937A3-086E-A74E-BD21-A8554B64F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9FB82BF-A536-CD4B-8A8A-0891CF988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5504834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5FD0D4-A62A-724A-98C7-67C14FA935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12FF84B-115D-6C42-A19E-9A70A0A7966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469887-F80C-7642-BF14-C2665AC23E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F9866-3EDF-624D-A9A6-70D055CA78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149C02-8117-7342-9471-A327C500F7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495E61-8BF9-0842-888E-B5281A912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22215015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78F02BA0-D4B5-FB4E-BD1A-5703E1092F85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8FFEE8-35B4-C94D-A8CD-19C2DE7C4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A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5A765D-B48F-C945-86C0-4AD376EDF2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3DC980-F2D0-7D4C-9B4D-CFC51545F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2A188-AED8-F747-B0F4-D86F92E48E60}" type="datetimeFigureOut">
              <a:rPr lang="en-UA" smtClean="0"/>
              <a:t>03/09/2025</a:t>
            </a:fld>
            <a:endParaRPr lang="en-U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A6973C-C477-034B-87D1-3FD732110AC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A092C8-659E-FD4E-BAC9-F97A6C5AC4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79CCD-034C-534B-B395-862CFB191230}" type="slidenum">
              <a:rPr lang="en-UA" smtClean="0"/>
              <a:t>‹#›</a:t>
            </a:fld>
            <a:endParaRPr lang="en-UA"/>
          </a:p>
        </p:txBody>
      </p:sp>
    </p:spTree>
    <p:extLst>
      <p:ext uri="{BB962C8B-B14F-4D97-AF65-F5344CB8AC3E}">
        <p14:creationId xmlns:p14="http://schemas.microsoft.com/office/powerpoint/2010/main" val="601981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rgbClr val="F6F2D0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3.xml"/><Relationship Id="rId7" Type="http://schemas.openxmlformats.org/officeDocument/2006/relationships/slideLayout" Target="../slideLayouts/slideLayout4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hab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4F23D-EE90-A347-92B6-91120A7E38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78257"/>
            <a:ext cx="9144000" cy="2387600"/>
          </a:xfrm>
        </p:spPr>
        <p:txBody>
          <a:bodyPr>
            <a:normAutofit/>
          </a:bodyPr>
          <a:lstStyle/>
          <a:p>
            <a:r>
              <a:rPr lang="kk-KZ" sz="7200" b="1" dirty="0">
                <a:latin typeface="Corbel" panose="020B0503020204020204" pitchFamily="34" charset="0"/>
              </a:rPr>
              <a:t>Телеграм бот </a:t>
            </a:r>
            <a:endParaRPr lang="en-UA" sz="7200" b="1" dirty="0">
              <a:solidFill>
                <a:srgbClr val="6DD1C8"/>
              </a:solidFill>
              <a:latin typeface="Corbel" panose="020B0503020204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C21666-9B69-7645-B5D7-1DF6748583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34133"/>
            <a:ext cx="9144000" cy="1655762"/>
          </a:xfrm>
        </p:spPr>
        <p:txBody>
          <a:bodyPr/>
          <a:lstStyle/>
          <a:p>
            <a:r>
              <a:rPr lang="kk-KZ" dirty="0"/>
              <a:t>Сделали: </a:t>
            </a:r>
          </a:p>
          <a:p>
            <a:r>
              <a:rPr lang="kk-KZ" dirty="0">
                <a:solidFill>
                  <a:srgbClr val="F6F2D0"/>
                </a:solidFill>
              </a:rPr>
              <a:t>Толебек Алимансур</a:t>
            </a:r>
          </a:p>
          <a:p>
            <a:r>
              <a:rPr lang="kk-KZ" dirty="0"/>
              <a:t>Декабрь Еркежан</a:t>
            </a:r>
            <a:endParaRPr lang="en-UA" dirty="0">
              <a:solidFill>
                <a:srgbClr val="F6F2D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6336965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8151D-EA00-4B4C-A526-92C62C4E0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k-KZ" sz="4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Информация</a:t>
            </a:r>
            <a:endParaRPr lang="en-UA" sz="48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D2152E35-CD56-C74C-979F-FB6A9AF3C9C6}"/>
              </a:ext>
            </a:extLst>
          </p:cNvPr>
          <p:cNvGrpSpPr/>
          <p:nvPr/>
        </p:nvGrpSpPr>
        <p:grpSpPr>
          <a:xfrm>
            <a:off x="4635695" y="1442869"/>
            <a:ext cx="6230545" cy="1154161"/>
            <a:chOff x="6322845" y="1069295"/>
            <a:chExt cx="6230545" cy="1154161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D03D7D6A-AC7E-C241-BF9D-AF8FA9316C1C}"/>
                </a:ext>
              </a:extLst>
            </p:cNvPr>
            <p:cNvSpPr txBox="1"/>
            <p:nvPr/>
          </p:nvSpPr>
          <p:spPr>
            <a:xfrm>
              <a:off x="6387552" y="1761791"/>
              <a:ext cx="45076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400" dirty="0">
                  <a:solidFill>
                    <a:schemeClr val="bg1"/>
                  </a:solidFill>
                  <a:cs typeface="Arial" pitchFamily="34" charset="0"/>
                </a:rPr>
                <a:t>Python</a:t>
              </a:r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872142CB-9FF8-1445-BD8B-89580CBB0D43}"/>
                </a:ext>
              </a:extLst>
            </p:cNvPr>
            <p:cNvSpPr txBox="1"/>
            <p:nvPr/>
          </p:nvSpPr>
          <p:spPr>
            <a:xfrm>
              <a:off x="6322845" y="1069295"/>
              <a:ext cx="6230545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k-KZ" altLang="ko-KR" sz="3200" b="1" dirty="0">
                  <a:solidFill>
                    <a:schemeClr val="bg1"/>
                  </a:solidFill>
                  <a:cs typeface="Arial" pitchFamily="34" charset="0"/>
                </a:rPr>
                <a:t>Язык программирования 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28CB2C2F-7C94-084C-95B8-8E6875F4A2A1}"/>
              </a:ext>
            </a:extLst>
          </p:cNvPr>
          <p:cNvGrpSpPr/>
          <p:nvPr/>
        </p:nvGrpSpPr>
        <p:grpSpPr>
          <a:xfrm>
            <a:off x="4635695" y="3234749"/>
            <a:ext cx="4578912" cy="838854"/>
            <a:chOff x="6316332" y="2491625"/>
            <a:chExt cx="4578912" cy="838854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1782C5D2-D86A-6D45-90FF-54660B9A9DF0}"/>
                </a:ext>
              </a:extLst>
            </p:cNvPr>
            <p:cNvSpPr txBox="1"/>
            <p:nvPr/>
          </p:nvSpPr>
          <p:spPr>
            <a:xfrm>
              <a:off x="6387552" y="2930369"/>
              <a:ext cx="45076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000" dirty="0">
                  <a:solidFill>
                    <a:schemeClr val="bg1"/>
                  </a:solidFill>
                  <a:cs typeface="Arial" pitchFamily="34" charset="0"/>
                </a:rPr>
                <a:t>Xcode</a:t>
              </a:r>
              <a:r>
                <a:rPr lang="en-US" altLang="ko-KR" sz="1200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0193BA96-905C-D141-845E-1FA405D8D4A4}"/>
                </a:ext>
              </a:extLst>
            </p:cNvPr>
            <p:cNvSpPr txBox="1"/>
            <p:nvPr/>
          </p:nvSpPr>
          <p:spPr>
            <a:xfrm>
              <a:off x="6316332" y="2491625"/>
              <a:ext cx="450769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k-KZ" altLang="ko-KR" sz="3200" b="1" dirty="0">
                  <a:solidFill>
                    <a:schemeClr val="bg1"/>
                  </a:solidFill>
                  <a:cs typeface="Arial" pitchFamily="34" charset="0"/>
                </a:rPr>
                <a:t>Использовано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9842299D-B7D9-574C-9CCB-23BD7ED00645}"/>
              </a:ext>
            </a:extLst>
          </p:cNvPr>
          <p:cNvGrpSpPr/>
          <p:nvPr/>
        </p:nvGrpSpPr>
        <p:grpSpPr>
          <a:xfrm>
            <a:off x="4700402" y="5081189"/>
            <a:ext cx="4507692" cy="780686"/>
            <a:chOff x="6387552" y="2959103"/>
            <a:chExt cx="4507692" cy="780686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6D021171-1E86-6246-A596-0892AA4495E5}"/>
                </a:ext>
              </a:extLst>
            </p:cNvPr>
            <p:cNvSpPr txBox="1"/>
            <p:nvPr/>
          </p:nvSpPr>
          <p:spPr>
            <a:xfrm>
              <a:off x="6387552" y="3339679"/>
              <a:ext cx="450769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k-KZ" altLang="ko-KR" sz="2000" dirty="0">
                  <a:solidFill>
                    <a:schemeClr val="bg1"/>
                  </a:solidFill>
                  <a:cs typeface="Arial" pitchFamily="34" charset="0"/>
                </a:rPr>
                <a:t>Запуск с помощью терминал </a:t>
              </a:r>
              <a:endParaRPr lang="en-US" altLang="ko-KR" sz="20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818E0A42-6527-4949-82CD-7AFA7217F3A1}"/>
                </a:ext>
              </a:extLst>
            </p:cNvPr>
            <p:cNvSpPr txBox="1"/>
            <p:nvPr/>
          </p:nvSpPr>
          <p:spPr>
            <a:xfrm>
              <a:off x="6387552" y="2959103"/>
              <a:ext cx="4507692" cy="584775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r>
                <a:rPr lang="kk-KZ" altLang="ko-KR" sz="3200" b="1" dirty="0">
                  <a:solidFill>
                    <a:schemeClr val="bg1"/>
                  </a:solidFill>
                  <a:cs typeface="Arial" pitchFamily="34" charset="0"/>
                </a:rPr>
                <a:t>Запуск</a:t>
              </a:r>
              <a:endParaRPr lang="ko-KR" altLang="en-US" sz="32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828F61C2-2A3B-9B4A-8332-DFE5CAA89AB1}"/>
              </a:ext>
            </a:extLst>
          </p:cNvPr>
          <p:cNvGrpSpPr/>
          <p:nvPr/>
        </p:nvGrpSpPr>
        <p:grpSpPr>
          <a:xfrm>
            <a:off x="4788437" y="4478080"/>
            <a:ext cx="5024929" cy="374062"/>
            <a:chOff x="6475587" y="1653417"/>
            <a:chExt cx="5024929" cy="374062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B67E96F-B9DC-4B4B-901B-1D9EF5B09CF0}"/>
                </a:ext>
              </a:extLst>
            </p:cNvPr>
            <p:cNvSpPr txBox="1"/>
            <p:nvPr/>
          </p:nvSpPr>
          <p:spPr>
            <a:xfrm>
              <a:off x="6475587" y="1750480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3C8F1604-BADF-4E48-A4BF-628FF5BCD909}"/>
                </a:ext>
              </a:extLst>
            </p:cNvPr>
            <p:cNvSpPr txBox="1"/>
            <p:nvPr/>
          </p:nvSpPr>
          <p:spPr>
            <a:xfrm>
              <a:off x="6992824" y="1653417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7C8FBAAE-0EFB-C842-856A-DC93C7ED4E98}"/>
              </a:ext>
            </a:extLst>
          </p:cNvPr>
          <p:cNvGrpSpPr/>
          <p:nvPr/>
        </p:nvGrpSpPr>
        <p:grpSpPr>
          <a:xfrm>
            <a:off x="7152946" y="3370191"/>
            <a:ext cx="4655648" cy="1334923"/>
            <a:chOff x="8840096" y="-421604"/>
            <a:chExt cx="4655648" cy="1334923"/>
          </a:xfrm>
        </p:grpSpPr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D3BFF7B-BEE5-BF4E-9214-F91CFA696E63}"/>
                </a:ext>
              </a:extLst>
            </p:cNvPr>
            <p:cNvSpPr txBox="1"/>
            <p:nvPr/>
          </p:nvSpPr>
          <p:spPr>
            <a:xfrm>
              <a:off x="8840096" y="-421604"/>
              <a:ext cx="450769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altLang="ko-KR" sz="1200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8241945-1071-7F45-8371-3BA3290E7016}"/>
                </a:ext>
              </a:extLst>
            </p:cNvPr>
            <p:cNvSpPr txBox="1"/>
            <p:nvPr/>
          </p:nvSpPr>
          <p:spPr>
            <a:xfrm>
              <a:off x="8988052" y="543987"/>
              <a:ext cx="4507692" cy="369332"/>
            </a:xfrm>
            <a:prstGeom prst="rect">
              <a:avLst/>
            </a:prstGeom>
            <a:noFill/>
          </p:spPr>
          <p:txBody>
            <a:bodyPr wrap="square" lIns="108000" rIns="108000" rtlCol="0">
              <a:spAutoFit/>
            </a:bodyPr>
            <a:lstStyle/>
            <a:p>
              <a:endParaRPr lang="ko-KR" altLang="en-US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F894903D-A194-6743-BF8B-C6ADCAEB43CA}"/>
              </a:ext>
            </a:extLst>
          </p:cNvPr>
          <p:cNvGrpSpPr/>
          <p:nvPr/>
        </p:nvGrpSpPr>
        <p:grpSpPr>
          <a:xfrm>
            <a:off x="3678267" y="1681413"/>
            <a:ext cx="790407" cy="790407"/>
            <a:chOff x="5833678" y="585323"/>
            <a:chExt cx="790407" cy="790407"/>
          </a:xfrm>
        </p:grpSpPr>
        <p:sp>
          <p:nvSpPr>
            <p:cNvPr id="20" name="Arc 3">
              <a:extLst>
                <a:ext uri="{FF2B5EF4-FFF2-40B4-BE49-F238E27FC236}">
                  <a16:creationId xmlns:a16="http://schemas.microsoft.com/office/drawing/2014/main" id="{883A4EBA-C2A1-FF45-871D-6CD2EBBE29B3}"/>
                </a:ext>
              </a:extLst>
            </p:cNvPr>
            <p:cNvSpPr/>
            <p:nvPr/>
          </p:nvSpPr>
          <p:spPr>
            <a:xfrm>
              <a:off x="5833678" y="585323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FE970F3E-C45F-274C-BBF4-1164C515EFA9}"/>
                </a:ext>
              </a:extLst>
            </p:cNvPr>
            <p:cNvSpPr/>
            <p:nvPr/>
          </p:nvSpPr>
          <p:spPr>
            <a:xfrm>
              <a:off x="5907909" y="658049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B5188953-4883-2541-B6AB-1F9A416D2056}"/>
              </a:ext>
            </a:extLst>
          </p:cNvPr>
          <p:cNvSpPr txBox="1"/>
          <p:nvPr/>
        </p:nvSpPr>
        <p:spPr>
          <a:xfrm>
            <a:off x="3650626" y="1809691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1"/>
                </a:solidFill>
                <a:cs typeface="Arial" pitchFamily="34" charset="0"/>
              </a:rPr>
              <a:t>01</a:t>
            </a:r>
            <a:endParaRPr lang="ko-KR" altLang="en-US" sz="2400" b="1" dirty="0">
              <a:solidFill>
                <a:schemeClr val="accent1"/>
              </a:solidFill>
              <a:cs typeface="Arial" pitchFamily="34" charset="0"/>
            </a:endParaRP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AE16876B-EF10-E840-B7D1-0594301DEF90}"/>
              </a:ext>
            </a:extLst>
          </p:cNvPr>
          <p:cNvGrpSpPr/>
          <p:nvPr/>
        </p:nvGrpSpPr>
        <p:grpSpPr>
          <a:xfrm>
            <a:off x="3722849" y="3276435"/>
            <a:ext cx="790407" cy="790407"/>
            <a:chOff x="5833678" y="1552456"/>
            <a:chExt cx="790407" cy="790407"/>
          </a:xfrm>
        </p:grpSpPr>
        <p:sp>
          <p:nvSpPr>
            <p:cNvPr id="24" name="Arc 3">
              <a:extLst>
                <a:ext uri="{FF2B5EF4-FFF2-40B4-BE49-F238E27FC236}">
                  <a16:creationId xmlns:a16="http://schemas.microsoft.com/office/drawing/2014/main" id="{C0A1B4CB-CF18-194D-97B8-AD66717A21CE}"/>
                </a:ext>
              </a:extLst>
            </p:cNvPr>
            <p:cNvSpPr/>
            <p:nvPr/>
          </p:nvSpPr>
          <p:spPr>
            <a:xfrm>
              <a:off x="5833678" y="1552456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AB2AF32-8463-E54D-85AE-055885719924}"/>
                </a:ext>
              </a:extLst>
            </p:cNvPr>
            <p:cNvSpPr/>
            <p:nvPr/>
          </p:nvSpPr>
          <p:spPr>
            <a:xfrm>
              <a:off x="5907909" y="1625182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EB303F9B-AF7A-E94D-82AF-1557F4EF998B}"/>
              </a:ext>
            </a:extLst>
          </p:cNvPr>
          <p:cNvSpPr txBox="1"/>
          <p:nvPr/>
        </p:nvSpPr>
        <p:spPr>
          <a:xfrm>
            <a:off x="3696640" y="3423344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2"/>
                </a:solidFill>
                <a:cs typeface="Arial" pitchFamily="34" charset="0"/>
              </a:rPr>
              <a:t>02</a:t>
            </a:r>
            <a:endParaRPr lang="ko-KR" altLang="en-US" sz="2400" b="1" dirty="0">
              <a:solidFill>
                <a:schemeClr val="accent2"/>
              </a:solidFill>
              <a:cs typeface="Arial" pitchFamily="34" charset="0"/>
            </a:endParaRPr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6D04A1E-26F9-404D-A9AD-060E920C9DD7}"/>
              </a:ext>
            </a:extLst>
          </p:cNvPr>
          <p:cNvGrpSpPr/>
          <p:nvPr/>
        </p:nvGrpSpPr>
        <p:grpSpPr>
          <a:xfrm>
            <a:off x="3722850" y="4993183"/>
            <a:ext cx="790407" cy="790407"/>
            <a:chOff x="5833678" y="2519589"/>
            <a:chExt cx="790407" cy="790407"/>
          </a:xfrm>
        </p:grpSpPr>
        <p:sp>
          <p:nvSpPr>
            <p:cNvPr id="28" name="Arc 3">
              <a:extLst>
                <a:ext uri="{FF2B5EF4-FFF2-40B4-BE49-F238E27FC236}">
                  <a16:creationId xmlns:a16="http://schemas.microsoft.com/office/drawing/2014/main" id="{BC098EA5-811C-C445-970F-8436FFAC9D4A}"/>
                </a:ext>
              </a:extLst>
            </p:cNvPr>
            <p:cNvSpPr/>
            <p:nvPr/>
          </p:nvSpPr>
          <p:spPr>
            <a:xfrm>
              <a:off x="5833678" y="2519589"/>
              <a:ext cx="790407" cy="790407"/>
            </a:xfrm>
            <a:prstGeom prst="arc">
              <a:avLst>
                <a:gd name="adj1" fmla="val 5614108"/>
                <a:gd name="adj2" fmla="val 16174202"/>
              </a:avLst>
            </a:prstGeom>
            <a:ln w="25400">
              <a:solidFill>
                <a:schemeClr val="bg1"/>
              </a:solidFill>
              <a:headEnd type="oval"/>
              <a:tailEnd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sz="2400" dirty="0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0704926-33CF-D248-8A75-98AAA478507B}"/>
                </a:ext>
              </a:extLst>
            </p:cNvPr>
            <p:cNvSpPr/>
            <p:nvPr/>
          </p:nvSpPr>
          <p:spPr>
            <a:xfrm>
              <a:off x="5907909" y="2592315"/>
              <a:ext cx="644956" cy="644955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400">
                <a:solidFill>
                  <a:schemeClr val="tx1"/>
                </a:solidFill>
              </a:endParaRPr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A5F50D27-34DD-894C-B894-3229045E2B4A}"/>
              </a:ext>
            </a:extLst>
          </p:cNvPr>
          <p:cNvSpPr txBox="1"/>
          <p:nvPr/>
        </p:nvSpPr>
        <p:spPr>
          <a:xfrm>
            <a:off x="3682562" y="5157553"/>
            <a:ext cx="791411" cy="461665"/>
          </a:xfrm>
          <a:prstGeom prst="rect">
            <a:avLst/>
          </a:prstGeom>
          <a:noFill/>
        </p:spPr>
        <p:txBody>
          <a:bodyPr wrap="square" lIns="108000" rIns="108000" rtlCol="0" anchor="ctr">
            <a:spAutoFit/>
          </a:bodyPr>
          <a:lstStyle/>
          <a:p>
            <a:pPr algn="ctr"/>
            <a:r>
              <a:rPr lang="en-US" altLang="ko-KR" sz="2400" b="1" dirty="0">
                <a:solidFill>
                  <a:schemeClr val="accent3"/>
                </a:solidFill>
                <a:cs typeface="Arial" pitchFamily="34" charset="0"/>
              </a:rPr>
              <a:t>03</a:t>
            </a:r>
            <a:endParaRPr lang="ko-KR" altLang="en-US" sz="2400" b="1" dirty="0">
              <a:solidFill>
                <a:schemeClr val="accent3"/>
              </a:solidFill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834909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D0BD6-CA42-1046-8BEC-5CD9C53D15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068" y="127621"/>
            <a:ext cx="10515600" cy="1325563"/>
          </a:xfrm>
        </p:spPr>
        <p:txBody>
          <a:bodyPr/>
          <a:lstStyle/>
          <a:p>
            <a:r>
              <a:rPr lang="kk-KZ" dirty="0">
                <a:solidFill>
                  <a:srgbClr val="0C4E7D"/>
                </a:solidFill>
              </a:rPr>
              <a:t>Характеристика проекта</a:t>
            </a:r>
            <a:endParaRPr lang="en-UA" dirty="0">
              <a:solidFill>
                <a:srgbClr val="0C4E7D"/>
              </a:solidFill>
            </a:endParaRPr>
          </a:p>
        </p:txBody>
      </p:sp>
      <p:sp>
        <p:nvSpPr>
          <p:cNvPr id="38" name="PA-任意多边形 5">
            <a:extLst>
              <a:ext uri="{FF2B5EF4-FFF2-40B4-BE49-F238E27FC236}">
                <a16:creationId xmlns:a16="http://schemas.microsoft.com/office/drawing/2014/main" id="{8C1281D8-221E-444B-80C1-4DE7E5CAB31B}"/>
              </a:ext>
            </a:extLst>
          </p:cNvPr>
          <p:cNvSpPr>
            <a:spLocks noChangeAspect="1"/>
          </p:cNvSpPr>
          <p:nvPr>
            <p:custDataLst>
              <p:tags r:id="rId1"/>
            </p:custDataLst>
          </p:nvPr>
        </p:nvSpPr>
        <p:spPr>
          <a:xfrm rot="10800000">
            <a:off x="1506238" y="2125788"/>
            <a:ext cx="2474214" cy="2813391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0C4E7D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756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9" name="PA-文本框 8">
            <a:extLst>
              <a:ext uri="{FF2B5EF4-FFF2-40B4-BE49-F238E27FC236}">
                <a16:creationId xmlns:a16="http://schemas.microsoft.com/office/drawing/2014/main" id="{7B5AF3AE-15FD-8147-BEAF-7665CDA160DE}"/>
              </a:ext>
            </a:extLst>
          </p:cNvPr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317776" y="3162326"/>
            <a:ext cx="575799" cy="55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01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01</a:t>
            </a:r>
            <a:endParaRPr lang="zh-CN" altLang="en-US" sz="301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0" name="矩形 42">
            <a:extLst>
              <a:ext uri="{FF2B5EF4-FFF2-40B4-BE49-F238E27FC236}">
                <a16:creationId xmlns:a16="http://schemas.microsoft.com/office/drawing/2014/main" id="{FE471887-2530-5141-A956-7DD95979A30A}"/>
              </a:ext>
            </a:extLst>
          </p:cNvPr>
          <p:cNvSpPr/>
          <p:nvPr/>
        </p:nvSpPr>
        <p:spPr>
          <a:xfrm>
            <a:off x="672962" y="2442456"/>
            <a:ext cx="2131672" cy="810461"/>
          </a:xfrm>
          <a:prstGeom prst="rect">
            <a:avLst/>
          </a:prstGeom>
        </p:spPr>
        <p:txBody>
          <a:bodyPr wrap="square" lIns="114662" tIns="57332" rIns="114662" bIns="57332">
            <a:spAutoFit/>
          </a:bodyPr>
          <a:lstStyle/>
          <a:p>
            <a:pPr algn="ctr"/>
            <a:r>
              <a:rPr lang="kk-KZ" altLang="zh-CN" sz="225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Меню студенты</a:t>
            </a:r>
            <a:endParaRPr lang="en-US" altLang="zh-CN" sz="225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1" name="矩形 47">
            <a:extLst>
              <a:ext uri="{FF2B5EF4-FFF2-40B4-BE49-F238E27FC236}">
                <a16:creationId xmlns:a16="http://schemas.microsoft.com/office/drawing/2014/main" id="{21A4CBB2-6666-904D-ACB6-7CE4E636D1E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1344" y="3396849"/>
            <a:ext cx="2154908" cy="92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4662" tIns="57332" rIns="114662" bIns="5733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kk-KZ" altLang="zh-CN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Выводит имена студентов которые работали над проектом  </a:t>
            </a:r>
            <a:endParaRPr lang="zh-CN" altLang="en-US" sz="138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2" name="PA-任意多边形 5">
            <a:extLst>
              <a:ext uri="{FF2B5EF4-FFF2-40B4-BE49-F238E27FC236}">
                <a16:creationId xmlns:a16="http://schemas.microsoft.com/office/drawing/2014/main" id="{9E854F5D-0242-034C-8F78-830A15495B46}"/>
              </a:ext>
            </a:extLst>
          </p:cNvPr>
          <p:cNvSpPr>
            <a:spLocks noChangeAspect="1"/>
          </p:cNvSpPr>
          <p:nvPr>
            <p:custDataLst>
              <p:tags r:id="rId3"/>
            </p:custDataLst>
          </p:nvPr>
        </p:nvSpPr>
        <p:spPr>
          <a:xfrm rot="10800000">
            <a:off x="5434173" y="2125788"/>
            <a:ext cx="2474214" cy="2813391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78AF51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756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3" name="PA-文本框 8">
            <a:extLst>
              <a:ext uri="{FF2B5EF4-FFF2-40B4-BE49-F238E27FC236}">
                <a16:creationId xmlns:a16="http://schemas.microsoft.com/office/drawing/2014/main" id="{F2A77FE0-D9F9-9648-8A6A-602F4034403B}"/>
              </a:ext>
            </a:extLst>
          </p:cNvPr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7245711" y="3162326"/>
            <a:ext cx="575799" cy="55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01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02</a:t>
            </a:r>
            <a:endParaRPr lang="zh-CN" altLang="en-US" sz="301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4" name="矩形 46">
            <a:extLst>
              <a:ext uri="{FF2B5EF4-FFF2-40B4-BE49-F238E27FC236}">
                <a16:creationId xmlns:a16="http://schemas.microsoft.com/office/drawing/2014/main" id="{326A84C5-0CEA-C94D-8939-B85846B368D2}"/>
              </a:ext>
            </a:extLst>
          </p:cNvPr>
          <p:cNvSpPr/>
          <p:nvPr/>
        </p:nvSpPr>
        <p:spPr>
          <a:xfrm>
            <a:off x="4813209" y="2459493"/>
            <a:ext cx="2131672" cy="810461"/>
          </a:xfrm>
          <a:prstGeom prst="rect">
            <a:avLst/>
          </a:prstGeom>
        </p:spPr>
        <p:txBody>
          <a:bodyPr wrap="square" lIns="114662" tIns="57332" rIns="114662" bIns="57332">
            <a:spAutoFit/>
          </a:bodyPr>
          <a:lstStyle/>
          <a:p>
            <a:pPr algn="ctr"/>
            <a:r>
              <a:rPr lang="kk-KZ" altLang="zh-CN" sz="225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Меню тех документ</a:t>
            </a:r>
            <a:endParaRPr lang="en-US" altLang="zh-CN" sz="225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5" name="矩形 47">
            <a:extLst>
              <a:ext uri="{FF2B5EF4-FFF2-40B4-BE49-F238E27FC236}">
                <a16:creationId xmlns:a16="http://schemas.microsoft.com/office/drawing/2014/main" id="{805A4A17-38E7-9F40-93EB-E9423794A15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46109" y="3537328"/>
            <a:ext cx="2154908" cy="645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4662" tIns="57332" rIns="114662" bIns="5733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kk-KZ" altLang="zh-CN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Выводит файл с кодом и их описание</a:t>
            </a:r>
            <a:endParaRPr lang="zh-CN" altLang="en-US" sz="138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6" name="PA-任意多边形 5">
            <a:extLst>
              <a:ext uri="{FF2B5EF4-FFF2-40B4-BE49-F238E27FC236}">
                <a16:creationId xmlns:a16="http://schemas.microsoft.com/office/drawing/2014/main" id="{2EFE2945-A2E4-6243-9630-8E257513A13A}"/>
              </a:ext>
            </a:extLst>
          </p:cNvPr>
          <p:cNvSpPr>
            <a:spLocks noChangeAspect="1"/>
          </p:cNvSpPr>
          <p:nvPr>
            <p:custDataLst>
              <p:tags r:id="rId5"/>
            </p:custDataLst>
          </p:nvPr>
        </p:nvSpPr>
        <p:spPr>
          <a:xfrm rot="10800000">
            <a:off x="9131052" y="2125788"/>
            <a:ext cx="2474214" cy="2813391"/>
          </a:xfrm>
          <a:custGeom>
            <a:avLst/>
            <a:gdLst>
              <a:gd name="connsiteX0" fmla="*/ 2682494 w 2836097"/>
              <a:gd name="connsiteY0" fmla="*/ 3067706 h 3067706"/>
              <a:gd name="connsiteX1" fmla="*/ 876045 w 2836097"/>
              <a:gd name="connsiteY1" fmla="*/ 3067706 h 3067706"/>
              <a:gd name="connsiteX2" fmla="*/ 0 w 2836097"/>
              <a:gd name="connsiteY2" fmla="*/ 1533853 h 3067706"/>
              <a:gd name="connsiteX3" fmla="*/ 876045 w 2836097"/>
              <a:gd name="connsiteY3" fmla="*/ 0 h 3067706"/>
              <a:gd name="connsiteX4" fmla="*/ 2682494 w 2836097"/>
              <a:gd name="connsiteY4" fmla="*/ 0 h 3067706"/>
              <a:gd name="connsiteX5" fmla="*/ 2836097 w 2836097"/>
              <a:gd name="connsiteY5" fmla="*/ 268941 h 3067706"/>
              <a:gd name="connsiteX6" fmla="*/ 1473384 w 2836097"/>
              <a:gd name="connsiteY6" fmla="*/ 268941 h 3067706"/>
              <a:gd name="connsiteX7" fmla="*/ 747356 w 2836097"/>
              <a:gd name="connsiteY7" fmla="*/ 1540132 h 3067706"/>
              <a:gd name="connsiteX8" fmla="*/ 1473384 w 2836097"/>
              <a:gd name="connsiteY8" fmla="*/ 2811322 h 3067706"/>
              <a:gd name="connsiteX9" fmla="*/ 2828925 w 2836097"/>
              <a:gd name="connsiteY9" fmla="*/ 2811322 h 3067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836097" h="3067706">
                <a:moveTo>
                  <a:pt x="2682494" y="3067706"/>
                </a:moveTo>
                <a:lnTo>
                  <a:pt x="876045" y="3067706"/>
                </a:lnTo>
                <a:lnTo>
                  <a:pt x="0" y="1533853"/>
                </a:lnTo>
                <a:lnTo>
                  <a:pt x="876045" y="0"/>
                </a:lnTo>
                <a:lnTo>
                  <a:pt x="2682494" y="0"/>
                </a:lnTo>
                <a:lnTo>
                  <a:pt x="2836097" y="268941"/>
                </a:lnTo>
                <a:lnTo>
                  <a:pt x="1473384" y="268941"/>
                </a:lnTo>
                <a:lnTo>
                  <a:pt x="747356" y="1540132"/>
                </a:lnTo>
                <a:lnTo>
                  <a:pt x="1473384" y="2811322"/>
                </a:lnTo>
                <a:lnTo>
                  <a:pt x="2828925" y="2811322"/>
                </a:lnTo>
                <a:close/>
              </a:path>
            </a:pathLst>
          </a:custGeom>
          <a:solidFill>
            <a:srgbClr val="F95647"/>
          </a:solidFill>
          <a:ln w="3810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zh-CN" altLang="en-US" sz="1756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7" name="PA-文本框 8">
            <a:extLst>
              <a:ext uri="{FF2B5EF4-FFF2-40B4-BE49-F238E27FC236}">
                <a16:creationId xmlns:a16="http://schemas.microsoft.com/office/drawing/2014/main" id="{10333469-7E35-1543-A804-2809916D8724}"/>
              </a:ext>
            </a:extLst>
          </p:cNvPr>
          <p:cNvSpPr txBox="1">
            <a:spLocks noChangeArrowheads="1"/>
          </p:cNvSpPr>
          <p:nvPr>
            <p:custDataLst>
              <p:tags r:id="rId6"/>
            </p:custDataLst>
          </p:nvPr>
        </p:nvSpPr>
        <p:spPr bwMode="auto">
          <a:xfrm>
            <a:off x="10942590" y="3162326"/>
            <a:ext cx="575799" cy="5555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01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03</a:t>
            </a:r>
            <a:endParaRPr lang="zh-CN" altLang="en-US" sz="301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8" name="矩形 50">
            <a:extLst>
              <a:ext uri="{FF2B5EF4-FFF2-40B4-BE49-F238E27FC236}">
                <a16:creationId xmlns:a16="http://schemas.microsoft.com/office/drawing/2014/main" id="{4D78EDE4-D883-294C-A309-15789B780F2C}"/>
              </a:ext>
            </a:extLst>
          </p:cNvPr>
          <p:cNvSpPr/>
          <p:nvPr/>
        </p:nvSpPr>
        <p:spPr>
          <a:xfrm>
            <a:off x="8310898" y="2442455"/>
            <a:ext cx="2131672" cy="810461"/>
          </a:xfrm>
          <a:prstGeom prst="rect">
            <a:avLst/>
          </a:prstGeom>
        </p:spPr>
        <p:txBody>
          <a:bodyPr wrap="square" lIns="114662" tIns="57332" rIns="114662" bIns="57332">
            <a:spAutoFit/>
          </a:bodyPr>
          <a:lstStyle/>
          <a:p>
            <a:pPr algn="ctr"/>
            <a:r>
              <a:rPr lang="kk-KZ" altLang="zh-CN" sz="2257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Меню презентация</a:t>
            </a:r>
            <a:endParaRPr lang="en-US" altLang="zh-CN" sz="2257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9" name="矩形 47">
            <a:extLst>
              <a:ext uri="{FF2B5EF4-FFF2-40B4-BE49-F238E27FC236}">
                <a16:creationId xmlns:a16="http://schemas.microsoft.com/office/drawing/2014/main" id="{55F4ED13-5C65-5E47-83A9-8CD06F1AD9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77605" y="3464350"/>
            <a:ext cx="2154908" cy="6456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14662" tIns="57332" rIns="114662" bIns="57332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lnSpc>
                <a:spcPct val="130000"/>
              </a:lnSpc>
              <a:spcBef>
                <a:spcPct val="0"/>
              </a:spcBef>
              <a:buNone/>
            </a:pPr>
            <a:r>
              <a:rPr lang="kk-KZ" altLang="zh-CN" sz="138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Описание работы над проектом </a:t>
            </a:r>
            <a:endParaRPr lang="zh-CN" altLang="en-US" sz="1380" dirty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58445060"/>
      </p:ext>
    </p:extLst>
  </p:cSld>
  <p:clrMapOvr>
    <a:masterClrMapping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ED0BD6-CA42-1046-8BEC-5CD9C53D15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k-KZ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Проблемы</a:t>
            </a:r>
            <a:r>
              <a:rPr lang="kk-KZ" dirty="0"/>
              <a:t> </a:t>
            </a:r>
            <a:endParaRPr lang="en-UA" dirty="0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0930B6E-9104-0145-BF71-BD49B986809F}"/>
              </a:ext>
            </a:extLst>
          </p:cNvPr>
          <p:cNvGrpSpPr/>
          <p:nvPr/>
        </p:nvGrpSpPr>
        <p:grpSpPr>
          <a:xfrm>
            <a:off x="2347217" y="3602910"/>
            <a:ext cx="972108" cy="833443"/>
            <a:chOff x="1583668" y="2210875"/>
            <a:chExt cx="972108" cy="833443"/>
          </a:xfrm>
        </p:grpSpPr>
        <p:sp>
          <p:nvSpPr>
            <p:cNvPr id="4" name="Content Placeholder 3">
              <a:extLst>
                <a:ext uri="{FF2B5EF4-FFF2-40B4-BE49-F238E27FC236}">
                  <a16:creationId xmlns:a16="http://schemas.microsoft.com/office/drawing/2014/main" id="{621F6DDC-9A5E-CF43-B8C0-98D939F470FE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24689AE-0E39-0242-B2FE-00AD8DF5FEEA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1A97D754-A9B2-BE4C-BD9A-FDEE317AA0A5}"/>
              </a:ext>
            </a:extLst>
          </p:cNvPr>
          <p:cNvGrpSpPr/>
          <p:nvPr/>
        </p:nvGrpSpPr>
        <p:grpSpPr>
          <a:xfrm>
            <a:off x="2347217" y="2092028"/>
            <a:ext cx="972108" cy="833443"/>
            <a:chOff x="1583668" y="2210875"/>
            <a:chExt cx="972108" cy="833443"/>
          </a:xfrm>
        </p:grpSpPr>
        <p:sp>
          <p:nvSpPr>
            <p:cNvPr id="7" name="Content Placeholder 3">
              <a:extLst>
                <a:ext uri="{FF2B5EF4-FFF2-40B4-BE49-F238E27FC236}">
                  <a16:creationId xmlns:a16="http://schemas.microsoft.com/office/drawing/2014/main" id="{FF0C07E2-AAFE-1546-A1BC-22F8DBA8FAE4}"/>
                </a:ext>
              </a:extLst>
            </p:cNvPr>
            <p:cNvSpPr txBox="1">
              <a:spLocks/>
            </p:cNvSpPr>
            <p:nvPr/>
          </p:nvSpPr>
          <p:spPr>
            <a:xfrm>
              <a:off x="1583668" y="2210875"/>
              <a:ext cx="972108" cy="32225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3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–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»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1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buNone/>
              </a:pPr>
              <a:r>
                <a:rPr lang="en-US" altLang="ko-KR" sz="1400" b="1" dirty="0">
                  <a:solidFill>
                    <a:schemeClr val="bg1"/>
                  </a:solidFill>
                  <a:cs typeface="Arial" pitchFamily="34" charset="0"/>
                </a:rPr>
                <a:t> </a:t>
              </a:r>
              <a:endParaRPr lang="ko-KR" altLang="en-US" sz="14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2B9FB0B7-65F6-C74F-82E9-424E81A53CB5}"/>
                </a:ext>
              </a:extLst>
            </p:cNvPr>
            <p:cNvSpPr txBox="1"/>
            <p:nvPr/>
          </p:nvSpPr>
          <p:spPr>
            <a:xfrm>
              <a:off x="1583668" y="2536487"/>
              <a:ext cx="972108" cy="5078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endParaRPr lang="ko-KR" altLang="en-US" sz="2700" b="1" dirty="0">
                <a:solidFill>
                  <a:schemeClr val="bg1"/>
                </a:solidFill>
                <a:cs typeface="Arial" pitchFamily="34" charset="0"/>
              </a:endParaRPr>
            </a:p>
          </p:txBody>
        </p:sp>
      </p:grpSp>
      <p:sp>
        <p:nvSpPr>
          <p:cNvPr id="12" name="TextBox 11">
            <a:extLst>
              <a:ext uri="{FF2B5EF4-FFF2-40B4-BE49-F238E27FC236}">
                <a16:creationId xmlns:a16="http://schemas.microsoft.com/office/drawing/2014/main" id="{5BAB7BE6-776A-214A-A390-B3AC091BC6BA}"/>
              </a:ext>
            </a:extLst>
          </p:cNvPr>
          <p:cNvSpPr txBox="1"/>
          <p:nvPr/>
        </p:nvSpPr>
        <p:spPr>
          <a:xfrm>
            <a:off x="3395741" y="2262163"/>
            <a:ext cx="60728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k-KZ" altLang="ko-KR" sz="2400" b="1" dirty="0">
                <a:solidFill>
                  <a:schemeClr val="bg1"/>
                </a:solidFill>
                <a:cs typeface="Arial" pitchFamily="34" charset="0"/>
              </a:rPr>
              <a:t>Установка </a:t>
            </a:r>
            <a:r>
              <a:rPr lang="en-US" altLang="ko-KR" sz="2400" b="1" dirty="0">
                <a:solidFill>
                  <a:schemeClr val="bg1"/>
                </a:solidFill>
                <a:cs typeface="Arial" pitchFamily="34" charset="0"/>
              </a:rPr>
              <a:t>Python </a:t>
            </a:r>
            <a:r>
              <a:rPr lang="kk-KZ" altLang="ko-KR" sz="2400" b="1" dirty="0">
                <a:solidFill>
                  <a:schemeClr val="bg1"/>
                </a:solidFill>
                <a:cs typeface="Arial" pitchFamily="34" charset="0"/>
              </a:rPr>
              <a:t>через терминал </a:t>
            </a:r>
            <a:endParaRPr lang="en-US" altLang="ko-KR" sz="2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6DB77D4-44C0-2046-90E9-9BD1683C7441}"/>
              </a:ext>
            </a:extLst>
          </p:cNvPr>
          <p:cNvSpPr txBox="1"/>
          <p:nvPr/>
        </p:nvSpPr>
        <p:spPr>
          <a:xfrm>
            <a:off x="3395741" y="3581248"/>
            <a:ext cx="60728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k-KZ" altLang="ko-KR" sz="2000" b="1" dirty="0">
                <a:solidFill>
                  <a:schemeClr val="bg1"/>
                </a:solidFill>
                <a:cs typeface="Arial" pitchFamily="34" charset="0"/>
              </a:rPr>
              <a:t>Найти файл через </a:t>
            </a:r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MACBOOK </a:t>
            </a:r>
            <a:r>
              <a:rPr lang="kk-KZ" altLang="ko-KR" sz="2000" b="1" dirty="0">
                <a:solidFill>
                  <a:schemeClr val="bg1"/>
                </a:solidFill>
                <a:cs typeface="Arial" pitchFamily="34" charset="0"/>
              </a:rPr>
              <a:t>и отправить на телеграм бот.</a:t>
            </a:r>
            <a:endParaRPr lang="en-US" altLang="ko-KR" sz="2000" b="1" dirty="0">
              <a:solidFill>
                <a:schemeClr val="bg1"/>
              </a:solidFill>
              <a:cs typeface="Arial" pitchFamily="34" charset="0"/>
            </a:endParaRPr>
          </a:p>
        </p:txBody>
      </p:sp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0ED9AD0D-291F-8C43-8F9F-E519AE9E9BE2}"/>
              </a:ext>
            </a:extLst>
          </p:cNvPr>
          <p:cNvGraphicFramePr/>
          <p:nvPr/>
        </p:nvGraphicFramePr>
        <p:xfrm>
          <a:off x="10069881" y="1900650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6" name="Chart 9">
            <a:extLst>
              <a:ext uri="{FF2B5EF4-FFF2-40B4-BE49-F238E27FC236}">
                <a16:creationId xmlns:a16="http://schemas.microsoft.com/office/drawing/2014/main" id="{C55E15AB-37E7-F949-B841-F44CE435FAEA}"/>
              </a:ext>
            </a:extLst>
          </p:cNvPr>
          <p:cNvGraphicFramePr/>
          <p:nvPr/>
        </p:nvGraphicFramePr>
        <p:xfrm>
          <a:off x="10069881" y="3411533"/>
          <a:ext cx="1115325" cy="107770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8" name="Rounded Rectangle 2">
            <a:extLst>
              <a:ext uri="{FF2B5EF4-FFF2-40B4-BE49-F238E27FC236}">
                <a16:creationId xmlns:a16="http://schemas.microsoft.com/office/drawing/2014/main" id="{D8981DA7-991D-8A40-BB3E-7FAB135DCA9F}"/>
              </a:ext>
            </a:extLst>
          </p:cNvPr>
          <p:cNvSpPr/>
          <p:nvPr/>
        </p:nvSpPr>
        <p:spPr>
          <a:xfrm>
            <a:off x="936607" y="1820255"/>
            <a:ext cx="10318204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FF124F54-1424-FB4C-9C29-193C358496D0}"/>
              </a:ext>
            </a:extLst>
          </p:cNvPr>
          <p:cNvSpPr/>
          <p:nvPr/>
        </p:nvSpPr>
        <p:spPr>
          <a:xfrm>
            <a:off x="1028784" y="1902821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0" name="Rounded Rectangle 5">
            <a:extLst>
              <a:ext uri="{FF2B5EF4-FFF2-40B4-BE49-F238E27FC236}">
                <a16:creationId xmlns:a16="http://schemas.microsoft.com/office/drawing/2014/main" id="{333859EF-9846-D648-9DC2-5BF21F530DBA}"/>
              </a:ext>
            </a:extLst>
          </p:cNvPr>
          <p:cNvSpPr/>
          <p:nvPr/>
        </p:nvSpPr>
        <p:spPr>
          <a:xfrm>
            <a:off x="948584" y="3331138"/>
            <a:ext cx="10305646" cy="1238491"/>
          </a:xfrm>
          <a:prstGeom prst="roundRect">
            <a:avLst>
              <a:gd name="adj" fmla="val 50000"/>
            </a:avLst>
          </a:prstGeom>
          <a:noFill/>
          <a:ln w="254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DC1DDA3-1BE8-134C-A139-37703EC10D6F}"/>
              </a:ext>
            </a:extLst>
          </p:cNvPr>
          <p:cNvSpPr/>
          <p:nvPr/>
        </p:nvSpPr>
        <p:spPr>
          <a:xfrm>
            <a:off x="1028784" y="3413704"/>
            <a:ext cx="1073359" cy="1073359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DB043A-95B9-B14C-80F8-79440AF3FCEB}"/>
              </a:ext>
            </a:extLst>
          </p:cNvPr>
          <p:cNvSpPr txBox="1"/>
          <p:nvPr/>
        </p:nvSpPr>
        <p:spPr>
          <a:xfrm>
            <a:off x="10311133" y="2239445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60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31617EB-69F7-6149-82CD-841D44394CC0}"/>
              </a:ext>
            </a:extLst>
          </p:cNvPr>
          <p:cNvSpPr txBox="1"/>
          <p:nvPr/>
        </p:nvSpPr>
        <p:spPr>
          <a:xfrm>
            <a:off x="10311133" y="3750328"/>
            <a:ext cx="649913" cy="4001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ko-KR" sz="2000" b="1" dirty="0">
                <a:solidFill>
                  <a:schemeClr val="bg1"/>
                </a:solidFill>
                <a:cs typeface="Arial" pitchFamily="34" charset="0"/>
              </a:rPr>
              <a:t>80</a:t>
            </a:r>
            <a:r>
              <a:rPr lang="en-US" altLang="ko-KR" sz="1400" b="1" dirty="0">
                <a:solidFill>
                  <a:schemeClr val="bg1"/>
                </a:solidFill>
                <a:cs typeface="Arial" pitchFamily="34" charset="0"/>
              </a:rPr>
              <a:t>%</a:t>
            </a:r>
            <a:endParaRPr lang="ko-KR" altLang="en-US" sz="1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27" name="Rectangle 16">
            <a:extLst>
              <a:ext uri="{FF2B5EF4-FFF2-40B4-BE49-F238E27FC236}">
                <a16:creationId xmlns:a16="http://schemas.microsoft.com/office/drawing/2014/main" id="{94480C02-DA9F-FF40-A47A-08FE7E9EE7AE}"/>
              </a:ext>
            </a:extLst>
          </p:cNvPr>
          <p:cNvSpPr/>
          <p:nvPr/>
        </p:nvSpPr>
        <p:spPr>
          <a:xfrm rot="2700000">
            <a:off x="1387437" y="3637377"/>
            <a:ext cx="321048" cy="575579"/>
          </a:xfrm>
          <a:custGeom>
            <a:avLst/>
            <a:gdLst/>
            <a:ahLst/>
            <a:cxnLst/>
            <a:rect l="l" t="t" r="r" b="b"/>
            <a:pathLst>
              <a:path w="2232248" h="4001999">
                <a:moveTo>
                  <a:pt x="1116887" y="0"/>
                </a:moveTo>
                <a:cubicBezTo>
                  <a:pt x="1270748" y="4762"/>
                  <a:pt x="1433283" y="120651"/>
                  <a:pt x="1447291" y="308459"/>
                </a:cubicBezTo>
                <a:cubicBezTo>
                  <a:pt x="1483174" y="544979"/>
                  <a:pt x="1283237" y="603082"/>
                  <a:pt x="1339988" y="887363"/>
                </a:cubicBezTo>
                <a:lnTo>
                  <a:pt x="2232248" y="887363"/>
                </a:lnTo>
                <a:lnTo>
                  <a:pt x="2232248" y="1778237"/>
                </a:lnTo>
                <a:cubicBezTo>
                  <a:pt x="1956566" y="1829261"/>
                  <a:pt x="1897086" y="1634366"/>
                  <a:pt x="1663321" y="1669832"/>
                </a:cubicBezTo>
                <a:cubicBezTo>
                  <a:pt x="1475513" y="1683840"/>
                  <a:pt x="1359624" y="1846375"/>
                  <a:pt x="1354862" y="2000236"/>
                </a:cubicBezTo>
                <a:cubicBezTo>
                  <a:pt x="1358037" y="2135389"/>
                  <a:pt x="1477787" y="2334920"/>
                  <a:pt x="1701420" y="2336507"/>
                </a:cubicBezTo>
                <a:cubicBezTo>
                  <a:pt x="1972077" y="2308709"/>
                  <a:pt x="1932339" y="2176007"/>
                  <a:pt x="2232248" y="2187989"/>
                </a:cubicBezTo>
                <a:lnTo>
                  <a:pt x="2232248" y="3119611"/>
                </a:lnTo>
                <a:lnTo>
                  <a:pt x="1303259" y="3119611"/>
                </a:lnTo>
                <a:cubicBezTo>
                  <a:pt x="1289664" y="3424971"/>
                  <a:pt x="1423682" y="3383289"/>
                  <a:pt x="1451633" y="3655441"/>
                </a:cubicBezTo>
                <a:cubicBezTo>
                  <a:pt x="1450046" y="3879074"/>
                  <a:pt x="1250515" y="3998824"/>
                  <a:pt x="1115362" y="4001999"/>
                </a:cubicBezTo>
                <a:cubicBezTo>
                  <a:pt x="961501" y="3997237"/>
                  <a:pt x="798966" y="3881348"/>
                  <a:pt x="784958" y="3693540"/>
                </a:cubicBezTo>
                <a:cubicBezTo>
                  <a:pt x="749282" y="3458385"/>
                  <a:pt x="946712" y="3399594"/>
                  <a:pt x="892811" y="3119611"/>
                </a:cubicBezTo>
                <a:lnTo>
                  <a:pt x="0" y="3119611"/>
                </a:lnTo>
                <a:lnTo>
                  <a:pt x="0" y="2203607"/>
                </a:lnTo>
                <a:cubicBezTo>
                  <a:pt x="285884" y="2145799"/>
                  <a:pt x="343730" y="2346665"/>
                  <a:pt x="580754" y="2310706"/>
                </a:cubicBezTo>
                <a:cubicBezTo>
                  <a:pt x="768562" y="2296698"/>
                  <a:pt x="884451" y="2134163"/>
                  <a:pt x="889213" y="1980302"/>
                </a:cubicBezTo>
                <a:cubicBezTo>
                  <a:pt x="886038" y="1845149"/>
                  <a:pt x="766288" y="1645618"/>
                  <a:pt x="542655" y="1644031"/>
                </a:cubicBezTo>
                <a:cubicBezTo>
                  <a:pt x="268493" y="1672188"/>
                  <a:pt x="312817" y="1807984"/>
                  <a:pt x="0" y="1792208"/>
                </a:cubicBezTo>
                <a:lnTo>
                  <a:pt x="0" y="887363"/>
                </a:lnTo>
                <a:lnTo>
                  <a:pt x="928847" y="887363"/>
                </a:lnTo>
                <a:cubicBezTo>
                  <a:pt x="944034" y="576570"/>
                  <a:pt x="808718" y="620178"/>
                  <a:pt x="780616" y="346558"/>
                </a:cubicBezTo>
                <a:cubicBezTo>
                  <a:pt x="782203" y="122925"/>
                  <a:pt x="981734" y="3175"/>
                  <a:pt x="1116887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/>
          </a:p>
        </p:txBody>
      </p:sp>
      <p:sp>
        <p:nvSpPr>
          <p:cNvPr id="28" name="Rounded Rectangle 5">
            <a:extLst>
              <a:ext uri="{FF2B5EF4-FFF2-40B4-BE49-F238E27FC236}">
                <a16:creationId xmlns:a16="http://schemas.microsoft.com/office/drawing/2014/main" id="{BD511CEE-C886-004A-BA19-3DA5C5C93ECC}"/>
              </a:ext>
            </a:extLst>
          </p:cNvPr>
          <p:cNvSpPr/>
          <p:nvPr/>
        </p:nvSpPr>
        <p:spPr>
          <a:xfrm flipH="1">
            <a:off x="1312792" y="2254739"/>
            <a:ext cx="472882" cy="390099"/>
          </a:xfrm>
          <a:custGeom>
            <a:avLst/>
            <a:gdLst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702049"/>
              <a:gd name="connsiteX1" fmla="*/ 1574067 w 3217557"/>
              <a:gd name="connsiteY1" fmla="*/ 851360 h 2702049"/>
              <a:gd name="connsiteX2" fmla="*/ 1384251 w 3217557"/>
              <a:gd name="connsiteY2" fmla="*/ 1041176 h 2702049"/>
              <a:gd name="connsiteX3" fmla="*/ 1194435 w 3217557"/>
              <a:gd name="connsiteY3" fmla="*/ 851360 h 2702049"/>
              <a:gd name="connsiteX4" fmla="*/ 1384251 w 3217557"/>
              <a:gd name="connsiteY4" fmla="*/ 661544 h 2702049"/>
              <a:gd name="connsiteX5" fmla="*/ 1993421 w 3217557"/>
              <a:gd name="connsiteY5" fmla="*/ 661544 h 2702049"/>
              <a:gd name="connsiteX6" fmla="*/ 2183237 w 3217557"/>
              <a:gd name="connsiteY6" fmla="*/ 851360 h 2702049"/>
              <a:gd name="connsiteX7" fmla="*/ 1993421 w 3217557"/>
              <a:gd name="connsiteY7" fmla="*/ 1041176 h 2702049"/>
              <a:gd name="connsiteX8" fmla="*/ 1803605 w 3217557"/>
              <a:gd name="connsiteY8" fmla="*/ 851360 h 2702049"/>
              <a:gd name="connsiteX9" fmla="*/ 1993421 w 3217557"/>
              <a:gd name="connsiteY9" fmla="*/ 661544 h 2702049"/>
              <a:gd name="connsiteX10" fmla="*/ 2602591 w 3217557"/>
              <a:gd name="connsiteY10" fmla="*/ 661544 h 2702049"/>
              <a:gd name="connsiteX11" fmla="*/ 2792407 w 3217557"/>
              <a:gd name="connsiteY11" fmla="*/ 851360 h 2702049"/>
              <a:gd name="connsiteX12" fmla="*/ 2602591 w 3217557"/>
              <a:gd name="connsiteY12" fmla="*/ 1041176 h 2702049"/>
              <a:gd name="connsiteX13" fmla="*/ 2412775 w 3217557"/>
              <a:gd name="connsiteY13" fmla="*/ 851360 h 2702049"/>
              <a:gd name="connsiteX14" fmla="*/ 2602591 w 3217557"/>
              <a:gd name="connsiteY14" fmla="*/ 661544 h 2702049"/>
              <a:gd name="connsiteX15" fmla="*/ 677114 w 3217557"/>
              <a:gd name="connsiteY15" fmla="*/ 569491 h 2702049"/>
              <a:gd name="connsiteX16" fmla="*/ 330916 w 3217557"/>
              <a:gd name="connsiteY16" fmla="*/ 569491 h 2702049"/>
              <a:gd name="connsiteX17" fmla="*/ 0 w 3217557"/>
              <a:gd name="connsiteY17" fmla="*/ 900407 h 2702049"/>
              <a:gd name="connsiteX18" fmla="*/ 0 w 3217557"/>
              <a:gd name="connsiteY18" fmla="*/ 1952009 h 2702049"/>
              <a:gd name="connsiteX19" fmla="*/ 330916 w 3217557"/>
              <a:gd name="connsiteY19" fmla="*/ 2282925 h 2702049"/>
              <a:gd name="connsiteX20" fmla="*/ 711670 w 3217557"/>
              <a:gd name="connsiteY20" fmla="*/ 2282925 h 2702049"/>
              <a:gd name="connsiteX21" fmla="*/ 15770 w 3217557"/>
              <a:gd name="connsiteY21" fmla="*/ 2702049 h 2702049"/>
              <a:gd name="connsiteX22" fmla="*/ 1294529 w 3217557"/>
              <a:gd name="connsiteY22" fmla="*/ 2282925 h 2702049"/>
              <a:gd name="connsiteX23" fmla="*/ 2117356 w 3217557"/>
              <a:gd name="connsiteY23" fmla="*/ 2282925 h 2702049"/>
              <a:gd name="connsiteX24" fmla="*/ 2418395 w 3217557"/>
              <a:gd name="connsiteY24" fmla="*/ 2087951 h 2702049"/>
              <a:gd name="connsiteX25" fmla="*/ 1830857 w 3217557"/>
              <a:gd name="connsiteY25" fmla="*/ 1799347 h 2702049"/>
              <a:gd name="connsiteX26" fmla="*/ 1008030 w 3217557"/>
              <a:gd name="connsiteY26" fmla="*/ 1799347 h 2702049"/>
              <a:gd name="connsiteX27" fmla="*/ 677114 w 3217557"/>
              <a:gd name="connsiteY27" fmla="*/ 1468431 h 2702049"/>
              <a:gd name="connsiteX28" fmla="*/ 677114 w 3217557"/>
              <a:gd name="connsiteY28" fmla="*/ 569491 h 2702049"/>
              <a:gd name="connsiteX29" fmla="*/ 2886641 w 3217557"/>
              <a:gd name="connsiteY29" fmla="*/ 0 h 2702049"/>
              <a:gd name="connsiteX30" fmla="*/ 1100201 w 3217557"/>
              <a:gd name="connsiteY30" fmla="*/ 0 h 2702049"/>
              <a:gd name="connsiteX31" fmla="*/ 769285 w 3217557"/>
              <a:gd name="connsiteY31" fmla="*/ 330916 h 2702049"/>
              <a:gd name="connsiteX32" fmla="*/ 769285 w 3217557"/>
              <a:gd name="connsiteY32" fmla="*/ 1382518 h 2702049"/>
              <a:gd name="connsiteX33" fmla="*/ 1100201 w 3217557"/>
              <a:gd name="connsiteY33" fmla="*/ 1713434 h 2702049"/>
              <a:gd name="connsiteX34" fmla="*/ 1923028 w 3217557"/>
              <a:gd name="connsiteY34" fmla="*/ 1713434 h 2702049"/>
              <a:gd name="connsiteX35" fmla="*/ 3078958 w 3217557"/>
              <a:gd name="connsiteY35" fmla="*/ 2077967 h 2702049"/>
              <a:gd name="connsiteX36" fmla="*/ 2505887 w 3217557"/>
              <a:gd name="connsiteY36" fmla="*/ 1713434 h 2702049"/>
              <a:gd name="connsiteX37" fmla="*/ 2886641 w 3217557"/>
              <a:gd name="connsiteY37" fmla="*/ 1713434 h 2702049"/>
              <a:gd name="connsiteX38" fmla="*/ 3217557 w 3217557"/>
              <a:gd name="connsiteY38" fmla="*/ 1382518 h 2702049"/>
              <a:gd name="connsiteX39" fmla="*/ 3217557 w 3217557"/>
              <a:gd name="connsiteY39" fmla="*/ 330916 h 2702049"/>
              <a:gd name="connsiteX40" fmla="*/ 2886641 w 3217557"/>
              <a:gd name="connsiteY40" fmla="*/ 0 h 2702049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33810"/>
              <a:gd name="connsiteX1" fmla="*/ 1574067 w 3217557"/>
              <a:gd name="connsiteY1" fmla="*/ 851360 h 2633810"/>
              <a:gd name="connsiteX2" fmla="*/ 1384251 w 3217557"/>
              <a:gd name="connsiteY2" fmla="*/ 1041176 h 2633810"/>
              <a:gd name="connsiteX3" fmla="*/ 1194435 w 3217557"/>
              <a:gd name="connsiteY3" fmla="*/ 851360 h 2633810"/>
              <a:gd name="connsiteX4" fmla="*/ 1384251 w 3217557"/>
              <a:gd name="connsiteY4" fmla="*/ 661544 h 2633810"/>
              <a:gd name="connsiteX5" fmla="*/ 1993421 w 3217557"/>
              <a:gd name="connsiteY5" fmla="*/ 661544 h 2633810"/>
              <a:gd name="connsiteX6" fmla="*/ 2183237 w 3217557"/>
              <a:gd name="connsiteY6" fmla="*/ 851360 h 2633810"/>
              <a:gd name="connsiteX7" fmla="*/ 1993421 w 3217557"/>
              <a:gd name="connsiteY7" fmla="*/ 1041176 h 2633810"/>
              <a:gd name="connsiteX8" fmla="*/ 1803605 w 3217557"/>
              <a:gd name="connsiteY8" fmla="*/ 851360 h 2633810"/>
              <a:gd name="connsiteX9" fmla="*/ 1993421 w 3217557"/>
              <a:gd name="connsiteY9" fmla="*/ 661544 h 2633810"/>
              <a:gd name="connsiteX10" fmla="*/ 2602591 w 3217557"/>
              <a:gd name="connsiteY10" fmla="*/ 661544 h 2633810"/>
              <a:gd name="connsiteX11" fmla="*/ 2792407 w 3217557"/>
              <a:gd name="connsiteY11" fmla="*/ 851360 h 2633810"/>
              <a:gd name="connsiteX12" fmla="*/ 2602591 w 3217557"/>
              <a:gd name="connsiteY12" fmla="*/ 1041176 h 2633810"/>
              <a:gd name="connsiteX13" fmla="*/ 2412775 w 3217557"/>
              <a:gd name="connsiteY13" fmla="*/ 851360 h 2633810"/>
              <a:gd name="connsiteX14" fmla="*/ 2602591 w 3217557"/>
              <a:gd name="connsiteY14" fmla="*/ 661544 h 2633810"/>
              <a:gd name="connsiteX15" fmla="*/ 677114 w 3217557"/>
              <a:gd name="connsiteY15" fmla="*/ 569491 h 2633810"/>
              <a:gd name="connsiteX16" fmla="*/ 330916 w 3217557"/>
              <a:gd name="connsiteY16" fmla="*/ 569491 h 2633810"/>
              <a:gd name="connsiteX17" fmla="*/ 0 w 3217557"/>
              <a:gd name="connsiteY17" fmla="*/ 900407 h 2633810"/>
              <a:gd name="connsiteX18" fmla="*/ 0 w 3217557"/>
              <a:gd name="connsiteY18" fmla="*/ 1952009 h 2633810"/>
              <a:gd name="connsiteX19" fmla="*/ 330916 w 3217557"/>
              <a:gd name="connsiteY19" fmla="*/ 2282925 h 2633810"/>
              <a:gd name="connsiteX20" fmla="*/ 711670 w 3217557"/>
              <a:gd name="connsiteY20" fmla="*/ 2282925 h 2633810"/>
              <a:gd name="connsiteX21" fmla="*/ 165895 w 3217557"/>
              <a:gd name="connsiteY21" fmla="*/ 2633810 h 2633810"/>
              <a:gd name="connsiteX22" fmla="*/ 1294529 w 3217557"/>
              <a:gd name="connsiteY22" fmla="*/ 2282925 h 2633810"/>
              <a:gd name="connsiteX23" fmla="*/ 2117356 w 3217557"/>
              <a:gd name="connsiteY23" fmla="*/ 2282925 h 2633810"/>
              <a:gd name="connsiteX24" fmla="*/ 2418395 w 3217557"/>
              <a:gd name="connsiteY24" fmla="*/ 2087951 h 2633810"/>
              <a:gd name="connsiteX25" fmla="*/ 1830857 w 3217557"/>
              <a:gd name="connsiteY25" fmla="*/ 1799347 h 2633810"/>
              <a:gd name="connsiteX26" fmla="*/ 1008030 w 3217557"/>
              <a:gd name="connsiteY26" fmla="*/ 1799347 h 2633810"/>
              <a:gd name="connsiteX27" fmla="*/ 677114 w 3217557"/>
              <a:gd name="connsiteY27" fmla="*/ 1468431 h 2633810"/>
              <a:gd name="connsiteX28" fmla="*/ 677114 w 3217557"/>
              <a:gd name="connsiteY28" fmla="*/ 569491 h 2633810"/>
              <a:gd name="connsiteX29" fmla="*/ 2886641 w 3217557"/>
              <a:gd name="connsiteY29" fmla="*/ 0 h 2633810"/>
              <a:gd name="connsiteX30" fmla="*/ 1100201 w 3217557"/>
              <a:gd name="connsiteY30" fmla="*/ 0 h 2633810"/>
              <a:gd name="connsiteX31" fmla="*/ 769285 w 3217557"/>
              <a:gd name="connsiteY31" fmla="*/ 330916 h 2633810"/>
              <a:gd name="connsiteX32" fmla="*/ 769285 w 3217557"/>
              <a:gd name="connsiteY32" fmla="*/ 1382518 h 2633810"/>
              <a:gd name="connsiteX33" fmla="*/ 1100201 w 3217557"/>
              <a:gd name="connsiteY33" fmla="*/ 1713434 h 2633810"/>
              <a:gd name="connsiteX34" fmla="*/ 1923028 w 3217557"/>
              <a:gd name="connsiteY34" fmla="*/ 1713434 h 2633810"/>
              <a:gd name="connsiteX35" fmla="*/ 3078958 w 3217557"/>
              <a:gd name="connsiteY35" fmla="*/ 2077967 h 2633810"/>
              <a:gd name="connsiteX36" fmla="*/ 2505887 w 3217557"/>
              <a:gd name="connsiteY36" fmla="*/ 1713434 h 2633810"/>
              <a:gd name="connsiteX37" fmla="*/ 2886641 w 3217557"/>
              <a:gd name="connsiteY37" fmla="*/ 1713434 h 2633810"/>
              <a:gd name="connsiteX38" fmla="*/ 3217557 w 3217557"/>
              <a:gd name="connsiteY38" fmla="*/ 1382518 h 2633810"/>
              <a:gd name="connsiteX39" fmla="*/ 3217557 w 3217557"/>
              <a:gd name="connsiteY39" fmla="*/ 330916 h 2633810"/>
              <a:gd name="connsiteX40" fmla="*/ 2886641 w 3217557"/>
              <a:gd name="connsiteY40" fmla="*/ 0 h 2633810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  <a:gd name="connsiteX0" fmla="*/ 1384251 w 3217557"/>
              <a:gd name="connsiteY0" fmla="*/ 661544 h 2654282"/>
              <a:gd name="connsiteX1" fmla="*/ 1574067 w 3217557"/>
              <a:gd name="connsiteY1" fmla="*/ 851360 h 2654282"/>
              <a:gd name="connsiteX2" fmla="*/ 1384251 w 3217557"/>
              <a:gd name="connsiteY2" fmla="*/ 1041176 h 2654282"/>
              <a:gd name="connsiteX3" fmla="*/ 1194435 w 3217557"/>
              <a:gd name="connsiteY3" fmla="*/ 851360 h 2654282"/>
              <a:gd name="connsiteX4" fmla="*/ 1384251 w 3217557"/>
              <a:gd name="connsiteY4" fmla="*/ 661544 h 2654282"/>
              <a:gd name="connsiteX5" fmla="*/ 1993421 w 3217557"/>
              <a:gd name="connsiteY5" fmla="*/ 661544 h 2654282"/>
              <a:gd name="connsiteX6" fmla="*/ 2183237 w 3217557"/>
              <a:gd name="connsiteY6" fmla="*/ 851360 h 2654282"/>
              <a:gd name="connsiteX7" fmla="*/ 1993421 w 3217557"/>
              <a:gd name="connsiteY7" fmla="*/ 1041176 h 2654282"/>
              <a:gd name="connsiteX8" fmla="*/ 1803605 w 3217557"/>
              <a:gd name="connsiteY8" fmla="*/ 851360 h 2654282"/>
              <a:gd name="connsiteX9" fmla="*/ 1993421 w 3217557"/>
              <a:gd name="connsiteY9" fmla="*/ 661544 h 2654282"/>
              <a:gd name="connsiteX10" fmla="*/ 2602591 w 3217557"/>
              <a:gd name="connsiteY10" fmla="*/ 661544 h 2654282"/>
              <a:gd name="connsiteX11" fmla="*/ 2792407 w 3217557"/>
              <a:gd name="connsiteY11" fmla="*/ 851360 h 2654282"/>
              <a:gd name="connsiteX12" fmla="*/ 2602591 w 3217557"/>
              <a:gd name="connsiteY12" fmla="*/ 1041176 h 2654282"/>
              <a:gd name="connsiteX13" fmla="*/ 2412775 w 3217557"/>
              <a:gd name="connsiteY13" fmla="*/ 851360 h 2654282"/>
              <a:gd name="connsiteX14" fmla="*/ 2602591 w 3217557"/>
              <a:gd name="connsiteY14" fmla="*/ 661544 h 2654282"/>
              <a:gd name="connsiteX15" fmla="*/ 677114 w 3217557"/>
              <a:gd name="connsiteY15" fmla="*/ 569491 h 2654282"/>
              <a:gd name="connsiteX16" fmla="*/ 330916 w 3217557"/>
              <a:gd name="connsiteY16" fmla="*/ 569491 h 2654282"/>
              <a:gd name="connsiteX17" fmla="*/ 0 w 3217557"/>
              <a:gd name="connsiteY17" fmla="*/ 900407 h 2654282"/>
              <a:gd name="connsiteX18" fmla="*/ 0 w 3217557"/>
              <a:gd name="connsiteY18" fmla="*/ 1952009 h 2654282"/>
              <a:gd name="connsiteX19" fmla="*/ 330916 w 3217557"/>
              <a:gd name="connsiteY19" fmla="*/ 2282925 h 2654282"/>
              <a:gd name="connsiteX20" fmla="*/ 711670 w 3217557"/>
              <a:gd name="connsiteY20" fmla="*/ 2282925 h 2654282"/>
              <a:gd name="connsiteX21" fmla="*/ 275077 w 3217557"/>
              <a:gd name="connsiteY21" fmla="*/ 2654282 h 2654282"/>
              <a:gd name="connsiteX22" fmla="*/ 1294529 w 3217557"/>
              <a:gd name="connsiteY22" fmla="*/ 2282925 h 2654282"/>
              <a:gd name="connsiteX23" fmla="*/ 2117356 w 3217557"/>
              <a:gd name="connsiteY23" fmla="*/ 2282925 h 2654282"/>
              <a:gd name="connsiteX24" fmla="*/ 2418395 w 3217557"/>
              <a:gd name="connsiteY24" fmla="*/ 2087951 h 2654282"/>
              <a:gd name="connsiteX25" fmla="*/ 1830857 w 3217557"/>
              <a:gd name="connsiteY25" fmla="*/ 1799347 h 2654282"/>
              <a:gd name="connsiteX26" fmla="*/ 1008030 w 3217557"/>
              <a:gd name="connsiteY26" fmla="*/ 1799347 h 2654282"/>
              <a:gd name="connsiteX27" fmla="*/ 677114 w 3217557"/>
              <a:gd name="connsiteY27" fmla="*/ 1468431 h 2654282"/>
              <a:gd name="connsiteX28" fmla="*/ 677114 w 3217557"/>
              <a:gd name="connsiteY28" fmla="*/ 569491 h 2654282"/>
              <a:gd name="connsiteX29" fmla="*/ 2886641 w 3217557"/>
              <a:gd name="connsiteY29" fmla="*/ 0 h 2654282"/>
              <a:gd name="connsiteX30" fmla="*/ 1100201 w 3217557"/>
              <a:gd name="connsiteY30" fmla="*/ 0 h 2654282"/>
              <a:gd name="connsiteX31" fmla="*/ 769285 w 3217557"/>
              <a:gd name="connsiteY31" fmla="*/ 330916 h 2654282"/>
              <a:gd name="connsiteX32" fmla="*/ 769285 w 3217557"/>
              <a:gd name="connsiteY32" fmla="*/ 1382518 h 2654282"/>
              <a:gd name="connsiteX33" fmla="*/ 1100201 w 3217557"/>
              <a:gd name="connsiteY33" fmla="*/ 1713434 h 2654282"/>
              <a:gd name="connsiteX34" fmla="*/ 1923028 w 3217557"/>
              <a:gd name="connsiteY34" fmla="*/ 1713434 h 2654282"/>
              <a:gd name="connsiteX35" fmla="*/ 3078958 w 3217557"/>
              <a:gd name="connsiteY35" fmla="*/ 2077967 h 2654282"/>
              <a:gd name="connsiteX36" fmla="*/ 2505887 w 3217557"/>
              <a:gd name="connsiteY36" fmla="*/ 1713434 h 2654282"/>
              <a:gd name="connsiteX37" fmla="*/ 2886641 w 3217557"/>
              <a:gd name="connsiteY37" fmla="*/ 1713434 h 2654282"/>
              <a:gd name="connsiteX38" fmla="*/ 3217557 w 3217557"/>
              <a:gd name="connsiteY38" fmla="*/ 1382518 h 2654282"/>
              <a:gd name="connsiteX39" fmla="*/ 3217557 w 3217557"/>
              <a:gd name="connsiteY39" fmla="*/ 330916 h 2654282"/>
              <a:gd name="connsiteX40" fmla="*/ 2886641 w 3217557"/>
              <a:gd name="connsiteY40" fmla="*/ 0 h 26542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3217557" h="2654282">
                <a:moveTo>
                  <a:pt x="1384251" y="661544"/>
                </a:moveTo>
                <a:cubicBezTo>
                  <a:pt x="1489083" y="661544"/>
                  <a:pt x="1574067" y="746528"/>
                  <a:pt x="1574067" y="851360"/>
                </a:cubicBezTo>
                <a:cubicBezTo>
                  <a:pt x="1574067" y="956192"/>
                  <a:pt x="1489083" y="1041176"/>
                  <a:pt x="1384251" y="1041176"/>
                </a:cubicBezTo>
                <a:cubicBezTo>
                  <a:pt x="1279419" y="1041176"/>
                  <a:pt x="1194435" y="956192"/>
                  <a:pt x="1194435" y="851360"/>
                </a:cubicBezTo>
                <a:cubicBezTo>
                  <a:pt x="1194435" y="746528"/>
                  <a:pt x="1279419" y="661544"/>
                  <a:pt x="1384251" y="661544"/>
                </a:cubicBezTo>
                <a:close/>
                <a:moveTo>
                  <a:pt x="1993421" y="661544"/>
                </a:moveTo>
                <a:cubicBezTo>
                  <a:pt x="2098253" y="661544"/>
                  <a:pt x="2183237" y="746528"/>
                  <a:pt x="2183237" y="851360"/>
                </a:cubicBezTo>
                <a:cubicBezTo>
                  <a:pt x="2183237" y="956192"/>
                  <a:pt x="2098253" y="1041176"/>
                  <a:pt x="1993421" y="1041176"/>
                </a:cubicBezTo>
                <a:cubicBezTo>
                  <a:pt x="1888589" y="1041176"/>
                  <a:pt x="1803605" y="956192"/>
                  <a:pt x="1803605" y="851360"/>
                </a:cubicBezTo>
                <a:cubicBezTo>
                  <a:pt x="1803605" y="746528"/>
                  <a:pt x="1888589" y="661544"/>
                  <a:pt x="1993421" y="661544"/>
                </a:cubicBezTo>
                <a:close/>
                <a:moveTo>
                  <a:pt x="2602591" y="661544"/>
                </a:moveTo>
                <a:cubicBezTo>
                  <a:pt x="2707423" y="661544"/>
                  <a:pt x="2792407" y="746528"/>
                  <a:pt x="2792407" y="851360"/>
                </a:cubicBezTo>
                <a:cubicBezTo>
                  <a:pt x="2792407" y="956192"/>
                  <a:pt x="2707423" y="1041176"/>
                  <a:pt x="2602591" y="1041176"/>
                </a:cubicBezTo>
                <a:cubicBezTo>
                  <a:pt x="2497759" y="1041176"/>
                  <a:pt x="2412775" y="956192"/>
                  <a:pt x="2412775" y="851360"/>
                </a:cubicBezTo>
                <a:cubicBezTo>
                  <a:pt x="2412775" y="746528"/>
                  <a:pt x="2497759" y="661544"/>
                  <a:pt x="2602591" y="661544"/>
                </a:cubicBezTo>
                <a:close/>
                <a:moveTo>
                  <a:pt x="677114" y="569491"/>
                </a:moveTo>
                <a:lnTo>
                  <a:pt x="330916" y="569491"/>
                </a:lnTo>
                <a:cubicBezTo>
                  <a:pt x="148156" y="569491"/>
                  <a:pt x="0" y="717647"/>
                  <a:pt x="0" y="900407"/>
                </a:cubicBezTo>
                <a:lnTo>
                  <a:pt x="0" y="1952009"/>
                </a:lnTo>
                <a:cubicBezTo>
                  <a:pt x="0" y="2134769"/>
                  <a:pt x="148156" y="2282925"/>
                  <a:pt x="330916" y="2282925"/>
                </a:cubicBezTo>
                <a:lnTo>
                  <a:pt x="711670" y="2282925"/>
                </a:lnTo>
                <a:cubicBezTo>
                  <a:pt x="639726" y="2394386"/>
                  <a:pt x="647101" y="2475544"/>
                  <a:pt x="275077" y="2654282"/>
                </a:cubicBezTo>
                <a:cubicBezTo>
                  <a:pt x="900998" y="2583693"/>
                  <a:pt x="998412" y="2552618"/>
                  <a:pt x="1294529" y="2282925"/>
                </a:cubicBezTo>
                <a:lnTo>
                  <a:pt x="2117356" y="2282925"/>
                </a:lnTo>
                <a:cubicBezTo>
                  <a:pt x="2251554" y="2282925"/>
                  <a:pt x="2367095" y="2203043"/>
                  <a:pt x="2418395" y="2087951"/>
                </a:cubicBezTo>
                <a:cubicBezTo>
                  <a:pt x="2205538" y="2022975"/>
                  <a:pt x="2032941" y="1932583"/>
                  <a:pt x="1830857" y="1799347"/>
                </a:cubicBezTo>
                <a:lnTo>
                  <a:pt x="1008030" y="1799347"/>
                </a:lnTo>
                <a:cubicBezTo>
                  <a:pt x="825270" y="1799347"/>
                  <a:pt x="677114" y="1651191"/>
                  <a:pt x="677114" y="1468431"/>
                </a:cubicBezTo>
                <a:lnTo>
                  <a:pt x="677114" y="569491"/>
                </a:lnTo>
                <a:close/>
                <a:moveTo>
                  <a:pt x="2886641" y="0"/>
                </a:moveTo>
                <a:lnTo>
                  <a:pt x="1100201" y="0"/>
                </a:lnTo>
                <a:cubicBezTo>
                  <a:pt x="917441" y="0"/>
                  <a:pt x="769285" y="148156"/>
                  <a:pt x="769285" y="330916"/>
                </a:cubicBezTo>
                <a:lnTo>
                  <a:pt x="769285" y="1382518"/>
                </a:lnTo>
                <a:cubicBezTo>
                  <a:pt x="769285" y="1565278"/>
                  <a:pt x="917441" y="1713434"/>
                  <a:pt x="1100201" y="1713434"/>
                </a:cubicBezTo>
                <a:lnTo>
                  <a:pt x="1923028" y="1713434"/>
                </a:lnTo>
                <a:cubicBezTo>
                  <a:pt x="2301032" y="1962656"/>
                  <a:pt x="2453037" y="2007378"/>
                  <a:pt x="3078958" y="2077967"/>
                </a:cubicBezTo>
                <a:cubicBezTo>
                  <a:pt x="2713759" y="1878758"/>
                  <a:pt x="2673367" y="1899957"/>
                  <a:pt x="2505887" y="1713434"/>
                </a:cubicBezTo>
                <a:lnTo>
                  <a:pt x="2886641" y="1713434"/>
                </a:lnTo>
                <a:cubicBezTo>
                  <a:pt x="3069401" y="1713434"/>
                  <a:pt x="3217557" y="1565278"/>
                  <a:pt x="3217557" y="1382518"/>
                </a:cubicBezTo>
                <a:lnTo>
                  <a:pt x="3217557" y="330916"/>
                </a:lnTo>
                <a:cubicBezTo>
                  <a:pt x="3217557" y="148156"/>
                  <a:pt x="3069401" y="0"/>
                  <a:pt x="2886641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dirty="0">
              <a:solidFill>
                <a:schemeClr val="accent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06994215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Прямоугольник 3">
            <a:extLst>
              <a:ext uri="{FF2B5EF4-FFF2-40B4-BE49-F238E27FC236}">
                <a16:creationId xmlns:a16="http://schemas.microsoft.com/office/drawing/2014/main" id="{C79D854E-41C3-0E48-AAF4-FE1B3D2054C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bg1"/>
              </a:gs>
              <a:gs pos="100000">
                <a:schemeClr val="bg1">
                  <a:lumMod val="85000"/>
                </a:scheme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15" name="Прямоугольник 7"/>
          <p:cNvSpPr/>
          <p:nvPr/>
        </p:nvSpPr>
        <p:spPr>
          <a:xfrm>
            <a:off x="242206" y="1179779"/>
            <a:ext cx="441208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b="1" dirty="0"/>
              <a:t>Источник для работы : </a:t>
            </a:r>
          </a:p>
        </p:txBody>
      </p:sp>
      <p:cxnSp>
        <p:nvCxnSpPr>
          <p:cNvPr id="33" name="Straight Connector 32"/>
          <p:cNvCxnSpPr/>
          <p:nvPr/>
        </p:nvCxnSpPr>
        <p:spPr>
          <a:xfrm>
            <a:off x="7572375" y="1240341"/>
            <a:ext cx="0" cy="484901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BB52BFE0-C305-2179-8305-418221C437D5}"/>
              </a:ext>
            </a:extLst>
          </p:cNvPr>
          <p:cNvSpPr txBox="1"/>
          <p:nvPr/>
        </p:nvSpPr>
        <p:spPr>
          <a:xfrm>
            <a:off x="2627745" y="1179779"/>
            <a:ext cx="202654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 tooltip="http://Habr.com"/>
              </a:rPr>
              <a:t>Habr.com</a:t>
            </a:r>
            <a:endParaRPr lang="ru-RU" dirty="0"/>
          </a:p>
          <a:p>
            <a:endParaRPr lang="ru-KZ" dirty="0"/>
          </a:p>
        </p:txBody>
      </p:sp>
    </p:spTree>
    <p:extLst>
      <p:ext uri="{BB962C8B-B14F-4D97-AF65-F5344CB8AC3E}">
        <p14:creationId xmlns:p14="http://schemas.microsoft.com/office/powerpoint/2010/main" val="94498888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79</Words>
  <Application>Microsoft Office PowerPoint</Application>
  <PresentationFormat>Широкоэкранный</PresentationFormat>
  <Paragraphs>32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Corbel</vt:lpstr>
      <vt:lpstr>Office Theme</vt:lpstr>
      <vt:lpstr>Телеграм бот </vt:lpstr>
      <vt:lpstr>Информация</vt:lpstr>
      <vt:lpstr>Характеристика проекта</vt:lpstr>
      <vt:lpstr>Проблемы 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NAME OF PRESENTATION</dc:title>
  <dc:creator>Microsoft Office User</dc:creator>
  <cp:lastModifiedBy>Даулет Декабрь</cp:lastModifiedBy>
  <cp:revision>7</cp:revision>
  <dcterms:created xsi:type="dcterms:W3CDTF">2022-12-04T11:36:52Z</dcterms:created>
  <dcterms:modified xsi:type="dcterms:W3CDTF">2025-03-09T13:54:16Z</dcterms:modified>
</cp:coreProperties>
</file>

<file path=docProps/thumbnail.jpeg>
</file>